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89750" cy="967105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474"/>
    <a:srgbClr val="F6C3FF"/>
    <a:srgbClr val="FFFF66"/>
    <a:srgbClr val="FFCCFF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2354326-2F4A-7E8A-23F2-0E6F89476F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8F162FF-7A96-AC90-5DAE-53E62CC5FA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58FB390-5641-7431-1E05-9C62FFAEFA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68E0C-9B9A-48A1-A6C7-75220D009BA0}" type="datetimeFigureOut">
              <a:rPr lang="fr-FR" smtClean="0"/>
              <a:t>19/04/2025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C46A25C-115D-5222-44D3-30F18990D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861630-F5FC-B5CD-A56A-65A52EBB7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39B3D-B827-47BC-A818-9538CD230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8221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CB098E-C104-1670-125D-C952AF75C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229AAAF-B2C5-32A4-5AA7-DCCA196E5C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939DE68-B65D-6E35-AB54-3024DDB4C4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68E0C-9B9A-48A1-A6C7-75220D009BA0}" type="datetimeFigureOut">
              <a:rPr lang="fr-FR" smtClean="0"/>
              <a:t>19/04/2025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5BE233F-0FBD-C80F-949A-09032A6F3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0A61457-DA6D-3E98-9A19-EF0DABFB5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39B3D-B827-47BC-A818-9538CD230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0851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14EEEAB1-C3EB-B831-291A-23F2579CBC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BB90931-0B3A-A180-5746-62C1B5A7DE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C161C90-EA45-FA6A-07E9-C7F9E5699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68E0C-9B9A-48A1-A6C7-75220D009BA0}" type="datetimeFigureOut">
              <a:rPr lang="fr-FR" smtClean="0"/>
              <a:t>19/04/2025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434856C-CEF3-CB84-151E-8B80B0A1F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E851EB1-0501-BE69-5C0C-6762BC8EA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39B3D-B827-47BC-A818-9538CD230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2399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690ED3-C1A3-7EBC-062A-7D625ABFC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364E505-F524-1FEA-D132-843EDF74EC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EB079D6-2F4A-F218-19A5-CC822143C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68E0C-9B9A-48A1-A6C7-75220D009BA0}" type="datetimeFigureOut">
              <a:rPr lang="fr-FR" smtClean="0"/>
              <a:t>19/04/2025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FB2A10E-0B7B-7B43-4866-FB4EA91D7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AC685D0-4A06-982C-E2D8-CBA2DB68C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39B3D-B827-47BC-A818-9538CD230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4494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938B54C-22E5-E368-294C-63C748EE5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67F6222-9610-8FAA-C11A-1FAEDCD2D7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F0C568E-7D16-9E49-E6AB-3AB126B94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68E0C-9B9A-48A1-A6C7-75220D009BA0}" type="datetimeFigureOut">
              <a:rPr lang="fr-FR" smtClean="0"/>
              <a:t>19/04/2025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AFC6437-3564-8634-E671-9F01330C2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6EA9630-FF59-69A0-23C2-35475EDC7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39B3D-B827-47BC-A818-9538CD230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422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0A14E8-C95B-11EF-E579-9C04ED645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5678B40-45D3-7959-6206-DDA051359E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A68E2BF-EA32-0F80-8C1A-C0DB7D900F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D130E3E-F7D9-8038-5507-8BC92CE67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68E0C-9B9A-48A1-A6C7-75220D009BA0}" type="datetimeFigureOut">
              <a:rPr lang="fr-FR" smtClean="0"/>
              <a:t>19/04/2025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60A4CE0-21FF-8EEC-731F-40479C512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E31D205-C6C4-90F9-6149-1BF29BB36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39B3D-B827-47BC-A818-9538CD230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4496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B726E5D-D2DD-C32C-6145-9EFB3A2DB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27E3CD6-BDAE-8D6B-ED41-4CF7D2F352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4A7B2CD-9E48-ADF4-01A1-E59A31A323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3B2309E-058F-5E6B-F456-8EDC8BAC23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66FE8A2-9CB6-87C5-6F85-DEDFA780F9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DD0B0A5-62AA-E8ED-1121-4703C483D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68E0C-9B9A-48A1-A6C7-75220D009BA0}" type="datetimeFigureOut">
              <a:rPr lang="fr-FR" smtClean="0"/>
              <a:t>19/04/2025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0C78DF23-A823-489A-6976-F52FDA3BE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FD386D2-F6BA-7302-A0E3-98D1E3069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39B3D-B827-47BC-A818-9538CD230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6955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4092474-9070-1D61-46E6-F146EDCD10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D1F42A9-0B56-B25A-2FB4-17960C717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68E0C-9B9A-48A1-A6C7-75220D009BA0}" type="datetimeFigureOut">
              <a:rPr lang="fr-FR" smtClean="0"/>
              <a:t>19/04/2025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9FA89C9-B5BD-874F-5F63-BC02ACA44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B240B8C-612B-726C-C28D-9861746AA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39B3D-B827-47BC-A818-9538CD230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6839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573E01C-5B83-E536-1169-4ADEF7DB6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68E0C-9B9A-48A1-A6C7-75220D009BA0}" type="datetimeFigureOut">
              <a:rPr lang="fr-FR" smtClean="0"/>
              <a:t>19/04/2025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A675F2C-0FF3-276C-A929-D80D82C87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EE6FA5D-F613-E984-C437-AACCF9D7A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39B3D-B827-47BC-A818-9538CD230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2893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C5E88C-02DC-BE3A-9585-3B748FBEB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45B8970-5EFC-84F4-10F7-D4722C61F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98A99D4-5213-88C4-22A5-278BF49756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8121B00-56B4-112C-7B53-A9FA9A8AA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68E0C-9B9A-48A1-A6C7-75220D009BA0}" type="datetimeFigureOut">
              <a:rPr lang="fr-FR" smtClean="0"/>
              <a:t>19/04/2025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0FCE6BD-3962-D215-415C-467F8FA5B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68CBC58-88DD-F10E-0A84-1F0785C7C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39B3D-B827-47BC-A818-9538CD230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4459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D3A94AB-EEF2-07AE-18AB-B5EF98B753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A449B32-5F5D-0E1C-6B61-502D5A25E2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FFD28C2-9775-1A62-C44A-72D9E336AD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E0120D0-B88C-308D-30A0-BDEF2CA2F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68E0C-9B9A-48A1-A6C7-75220D009BA0}" type="datetimeFigureOut">
              <a:rPr lang="fr-FR" smtClean="0"/>
              <a:t>19/04/2025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AE11108-B533-1F45-926F-4D9F4B841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4167F72-F6A3-B8B0-A269-7FB31AD65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39B3D-B827-47BC-A818-9538CD230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5940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D5DFC2A-1CBF-741C-3CAE-034B4A3814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D8D899E-C555-4BA9-A8FA-E34A818787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D5D9C21-EC5D-D466-6730-CF74F21D97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68E0C-9B9A-48A1-A6C7-75220D009BA0}" type="datetimeFigureOut">
              <a:rPr lang="fr-FR" smtClean="0"/>
              <a:t>19/04/2025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13B0674-D2FF-48B5-C460-B81E0A52F8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736FB92-7EBD-32B3-6126-ACDA53B23C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39B3D-B827-47BC-A818-9538CD230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7779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715686-290A-6904-B2DC-646F5BCDC7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77837"/>
          </a:xfrm>
        </p:spPr>
        <p:txBody>
          <a:bodyPr>
            <a:normAutofit fontScale="90000"/>
          </a:bodyPr>
          <a:lstStyle/>
          <a:p>
            <a:r>
              <a:rPr lang="fr-FR" sz="2000" dirty="0">
                <a:latin typeface="Arial Rounded MT Bold" panose="020F0704030504030204" pitchFamily="34" charset="0"/>
              </a:rPr>
              <a:t> </a:t>
            </a:r>
            <a:r>
              <a:rPr lang="fr-FR" sz="5300" b="1" dirty="0">
                <a:latin typeface="Arial Rounded MT Bold" panose="020F0704030504030204" pitchFamily="34" charset="0"/>
              </a:rPr>
              <a:t>Planning   3/6 ans </a:t>
            </a:r>
            <a:br>
              <a:rPr lang="fr-FR" sz="2000" dirty="0">
                <a:latin typeface="Arial Rounded MT Bold" panose="020F0704030504030204" pitchFamily="34" charset="0"/>
              </a:rPr>
            </a:br>
            <a:r>
              <a:rPr lang="fr-FR" sz="2000" dirty="0">
                <a:solidFill>
                  <a:schemeClr val="accent1"/>
                </a:solidFill>
                <a:latin typeface="Arial Rounded MT Bold" panose="020F0704030504030204" pitchFamily="34" charset="0"/>
              </a:rPr>
              <a:t>semaine du 22 au 25 Avril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BC4C7AB-7E1A-CE62-69CE-494D2591BE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33988"/>
            <a:ext cx="9144000" cy="1655762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02FBD341-A928-F8E8-D61B-58627B046A89}"/>
              </a:ext>
            </a:extLst>
          </p:cNvPr>
          <p:cNvSpPr/>
          <p:nvPr/>
        </p:nvSpPr>
        <p:spPr>
          <a:xfrm>
            <a:off x="1073836" y="1686718"/>
            <a:ext cx="1927273" cy="1915320"/>
          </a:xfrm>
          <a:prstGeom prst="ellipse">
            <a:avLst/>
          </a:prstGeom>
          <a:solidFill>
            <a:srgbClr val="FFFF66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/>
                </a:solidFill>
                <a:highlight>
                  <a:srgbClr val="FFFF00"/>
                </a:highlight>
              </a:rPr>
              <a:t>Mardi 22 Avril : </a:t>
            </a:r>
          </a:p>
          <a:p>
            <a:pPr algn="ctr"/>
            <a:r>
              <a:rPr lang="fr-FR" u="sng" dirty="0">
                <a:solidFill>
                  <a:schemeClr val="tx1"/>
                </a:solidFill>
                <a:highlight>
                  <a:srgbClr val="FFFF00"/>
                </a:highlight>
              </a:rPr>
              <a:t>Matin </a:t>
            </a:r>
            <a:r>
              <a:rPr lang="fr-FR" dirty="0">
                <a:solidFill>
                  <a:schemeClr val="tx1"/>
                </a:solidFill>
                <a:highlight>
                  <a:srgbClr val="FFFF00"/>
                </a:highlight>
              </a:rPr>
              <a:t>: </a:t>
            </a:r>
          </a:p>
          <a:p>
            <a:pPr algn="ctr"/>
            <a:r>
              <a:rPr lang="fr-FR" dirty="0">
                <a:solidFill>
                  <a:schemeClr val="tx1"/>
                </a:solidFill>
                <a:highlight>
                  <a:srgbClr val="FFFF00"/>
                </a:highlight>
              </a:rPr>
              <a:t>Déco de paques </a:t>
            </a: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E204A3F8-89FB-0524-7E1B-AC323057FDC9}"/>
              </a:ext>
            </a:extLst>
          </p:cNvPr>
          <p:cNvSpPr/>
          <p:nvPr/>
        </p:nvSpPr>
        <p:spPr>
          <a:xfrm>
            <a:off x="3861579" y="1686718"/>
            <a:ext cx="2063262" cy="1915319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>
                <a:highlight>
                  <a:srgbClr val="00FFFF"/>
                </a:highlight>
              </a:rPr>
              <a:t>Mercredi 23 Avril :</a:t>
            </a:r>
          </a:p>
          <a:p>
            <a:pPr algn="ctr"/>
            <a:r>
              <a:rPr lang="fr-FR" u="sng" dirty="0">
                <a:highlight>
                  <a:srgbClr val="00FFFF"/>
                </a:highlight>
              </a:rPr>
              <a:t>Matin :</a:t>
            </a:r>
            <a:r>
              <a:rPr lang="fr-FR" dirty="0">
                <a:highlight>
                  <a:srgbClr val="00FFFF"/>
                </a:highlight>
              </a:rPr>
              <a:t> </a:t>
            </a:r>
          </a:p>
          <a:p>
            <a:pPr algn="ctr"/>
            <a:r>
              <a:rPr lang="fr-FR" dirty="0">
                <a:highlight>
                  <a:srgbClr val="00FFFF"/>
                </a:highlight>
              </a:rPr>
              <a:t>Nid </a:t>
            </a: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939CAFE6-0F45-6A74-4745-FFFDC7F2CC04}"/>
              </a:ext>
            </a:extLst>
          </p:cNvPr>
          <p:cNvSpPr/>
          <p:nvPr/>
        </p:nvSpPr>
        <p:spPr>
          <a:xfrm>
            <a:off x="6672773" y="1686718"/>
            <a:ext cx="2063261" cy="1915319"/>
          </a:xfrm>
          <a:prstGeom prst="ellipse">
            <a:avLst/>
          </a:prstGeom>
          <a:solidFill>
            <a:srgbClr val="FFCCFF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>
                <a:highlight>
                  <a:srgbClr val="FF00FF"/>
                </a:highlight>
              </a:rPr>
              <a:t>Jeudi 24  Avril :</a:t>
            </a:r>
          </a:p>
          <a:p>
            <a:pPr algn="ctr"/>
            <a:r>
              <a:rPr lang="fr-FR" u="sng" dirty="0">
                <a:highlight>
                  <a:srgbClr val="FF00FF"/>
                </a:highlight>
              </a:rPr>
              <a:t>Matin :</a:t>
            </a:r>
            <a:endParaRPr lang="fr-FR" dirty="0">
              <a:highlight>
                <a:srgbClr val="FF00FF"/>
              </a:highlight>
            </a:endParaRPr>
          </a:p>
          <a:p>
            <a:pPr algn="ctr"/>
            <a:r>
              <a:rPr lang="fr-FR" dirty="0">
                <a:highlight>
                  <a:srgbClr val="FF00FF"/>
                </a:highlight>
              </a:rPr>
              <a:t>Gâteau </a:t>
            </a: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457E3875-0EB6-A73D-E01E-E1058ACF35FA}"/>
              </a:ext>
            </a:extLst>
          </p:cNvPr>
          <p:cNvSpPr/>
          <p:nvPr/>
        </p:nvSpPr>
        <p:spPr>
          <a:xfrm>
            <a:off x="9483966" y="1725935"/>
            <a:ext cx="2063260" cy="1808053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>
                <a:highlight>
                  <a:srgbClr val="FF0000"/>
                </a:highlight>
              </a:rPr>
              <a:t>Vendredi 25 Avril :</a:t>
            </a:r>
          </a:p>
          <a:p>
            <a:pPr algn="ctr"/>
            <a:r>
              <a:rPr lang="fr-FR" u="sng" dirty="0">
                <a:highlight>
                  <a:srgbClr val="FF0000"/>
                </a:highlight>
              </a:rPr>
              <a:t>Matin :</a:t>
            </a:r>
          </a:p>
          <a:p>
            <a:pPr algn="ctr"/>
            <a:r>
              <a:rPr lang="fr-FR" dirty="0">
                <a:highlight>
                  <a:srgbClr val="FF0000"/>
                </a:highlight>
              </a:rPr>
              <a:t>Panier </a:t>
            </a:r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D0C80D4A-BC8A-4473-7E4B-0F3E3BD22A39}"/>
              </a:ext>
            </a:extLst>
          </p:cNvPr>
          <p:cNvSpPr/>
          <p:nvPr/>
        </p:nvSpPr>
        <p:spPr>
          <a:xfrm>
            <a:off x="953089" y="4301325"/>
            <a:ext cx="2067952" cy="1915320"/>
          </a:xfrm>
          <a:prstGeom prst="ellipse">
            <a:avLst/>
          </a:prstGeom>
          <a:solidFill>
            <a:srgbClr val="FFFF66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>
                <a:highlight>
                  <a:srgbClr val="FFFF00"/>
                </a:highlight>
              </a:rPr>
              <a:t>Après –midi :</a:t>
            </a:r>
          </a:p>
          <a:p>
            <a:pPr algn="ctr"/>
            <a:r>
              <a:rPr lang="fr-FR" dirty="0">
                <a:highlight>
                  <a:srgbClr val="FFFF00"/>
                </a:highlight>
              </a:rPr>
              <a:t>Parcours </a:t>
            </a:r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DB3CA9F7-E7C3-8746-E1A6-AB40E4F16AE3}"/>
              </a:ext>
            </a:extLst>
          </p:cNvPr>
          <p:cNvSpPr/>
          <p:nvPr/>
        </p:nvSpPr>
        <p:spPr>
          <a:xfrm>
            <a:off x="3900267" y="4361870"/>
            <a:ext cx="2083195" cy="179423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>
                <a:highlight>
                  <a:srgbClr val="00FFFF"/>
                </a:highlight>
              </a:rPr>
              <a:t>Après-midi  </a:t>
            </a:r>
          </a:p>
          <a:p>
            <a:pPr algn="ctr"/>
            <a:r>
              <a:rPr lang="fr-FR" dirty="0">
                <a:highlight>
                  <a:srgbClr val="00FFFF"/>
                </a:highlight>
              </a:rPr>
              <a:t>City </a:t>
            </a:r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A27626D9-4AF8-8332-D2D5-43A9AE872215}"/>
              </a:ext>
            </a:extLst>
          </p:cNvPr>
          <p:cNvSpPr/>
          <p:nvPr/>
        </p:nvSpPr>
        <p:spPr>
          <a:xfrm>
            <a:off x="6882620" y="4292635"/>
            <a:ext cx="1873347" cy="1794230"/>
          </a:xfrm>
          <a:prstGeom prst="ellipse">
            <a:avLst/>
          </a:prstGeom>
          <a:solidFill>
            <a:srgbClr val="FFCCFF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>
                <a:highlight>
                  <a:srgbClr val="FF00FF"/>
                </a:highlight>
              </a:rPr>
              <a:t>Après –midi</a:t>
            </a:r>
          </a:p>
          <a:p>
            <a:pPr algn="ctr"/>
            <a:r>
              <a:rPr lang="fr-FR" dirty="0">
                <a:highlight>
                  <a:srgbClr val="FF00FF"/>
                </a:highlight>
              </a:rPr>
              <a:t>Lapin /chasseur,</a:t>
            </a:r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C06EDDE6-8807-F0BE-2F1B-CF06B162CE8C}"/>
              </a:ext>
            </a:extLst>
          </p:cNvPr>
          <p:cNvSpPr/>
          <p:nvPr/>
        </p:nvSpPr>
        <p:spPr>
          <a:xfrm>
            <a:off x="9635193" y="4292636"/>
            <a:ext cx="1912033" cy="179423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>
                <a:highlight>
                  <a:srgbClr val="FF0000"/>
                </a:highlight>
              </a:rPr>
              <a:t>Après-mid</a:t>
            </a:r>
            <a:r>
              <a:rPr lang="fr-FR" dirty="0">
                <a:highlight>
                  <a:srgbClr val="FF0000"/>
                </a:highlight>
              </a:rPr>
              <a:t>i  </a:t>
            </a:r>
          </a:p>
          <a:p>
            <a:pPr algn="ctr"/>
            <a:r>
              <a:rPr lang="fr-FR" dirty="0">
                <a:highlight>
                  <a:srgbClr val="FF0000"/>
                </a:highlight>
              </a:rPr>
              <a:t>Chasse aux Œufs </a:t>
            </a:r>
          </a:p>
        </p:txBody>
      </p:sp>
    </p:spTree>
    <p:extLst>
      <p:ext uri="{BB962C8B-B14F-4D97-AF65-F5344CB8AC3E}">
        <p14:creationId xmlns:p14="http://schemas.microsoft.com/office/powerpoint/2010/main" val="1770542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723A54-2208-097B-FF61-9D91BDC768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93895"/>
            <a:ext cx="9144000" cy="1206305"/>
          </a:xfrm>
        </p:spPr>
        <p:txBody>
          <a:bodyPr>
            <a:normAutofit/>
          </a:bodyPr>
          <a:lstStyle/>
          <a:p>
            <a:r>
              <a:rPr lang="fr-FR" sz="4000" dirty="0">
                <a:latin typeface="Arial Rounded MT Bold" panose="020F0704030504030204" pitchFamily="34" charset="0"/>
              </a:rPr>
              <a:t>Planning 6/10 ans </a:t>
            </a:r>
            <a:br>
              <a:rPr lang="fr-FR" sz="4000" dirty="0">
                <a:latin typeface="Arial Rounded MT Bold" panose="020F0704030504030204" pitchFamily="34" charset="0"/>
              </a:rPr>
            </a:br>
            <a:r>
              <a:rPr lang="fr-FR" sz="28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semaine du 22 au 25 avril 2025</a:t>
            </a:r>
            <a:endParaRPr lang="fr-FR" sz="40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EDE85D3-6892-89C8-BD67-37FF6D65D5BA}"/>
              </a:ext>
            </a:extLst>
          </p:cNvPr>
          <p:cNvSpPr/>
          <p:nvPr/>
        </p:nvSpPr>
        <p:spPr>
          <a:xfrm>
            <a:off x="508781" y="1685316"/>
            <a:ext cx="2489982" cy="165576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/>
              <a:t>Mardi 22 Avril: </a:t>
            </a:r>
          </a:p>
          <a:p>
            <a:pPr algn="ctr"/>
            <a:r>
              <a:rPr lang="fr-FR" sz="2000" dirty="0"/>
              <a:t>Matin :</a:t>
            </a:r>
          </a:p>
          <a:p>
            <a:pPr algn="ctr"/>
            <a:r>
              <a:rPr lang="fr-FR" sz="2000" dirty="0"/>
              <a:t>Création livret de Siaugues/ déco œuf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5B921DA-9D13-850D-2D23-E141983C6782}"/>
              </a:ext>
            </a:extLst>
          </p:cNvPr>
          <p:cNvSpPr/>
          <p:nvPr/>
        </p:nvSpPr>
        <p:spPr>
          <a:xfrm>
            <a:off x="3357782" y="1669473"/>
            <a:ext cx="2442504" cy="165576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/>
              <a:t>Mercredi 23 Avril</a:t>
            </a:r>
          </a:p>
          <a:p>
            <a:pPr algn="ctr"/>
            <a:r>
              <a:rPr lang="fr-FR" sz="2400" dirty="0"/>
              <a:t>Matin: Cuisine nid ou friture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7C7B54F-C82E-F455-5EF9-742FE13D9E56}"/>
              </a:ext>
            </a:extLst>
          </p:cNvPr>
          <p:cNvSpPr/>
          <p:nvPr/>
        </p:nvSpPr>
        <p:spPr>
          <a:xfrm>
            <a:off x="6086622" y="1647322"/>
            <a:ext cx="2602522" cy="1731747"/>
          </a:xfrm>
          <a:prstGeom prst="rect">
            <a:avLst/>
          </a:prstGeom>
          <a:solidFill>
            <a:srgbClr val="F6C3FF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/>
              <a:t>Jeudi 24 Avril</a:t>
            </a:r>
          </a:p>
          <a:p>
            <a:pPr algn="ctr"/>
            <a:r>
              <a:rPr lang="fr-FR" sz="2400" b="1" dirty="0"/>
              <a:t> </a:t>
            </a:r>
            <a:r>
              <a:rPr lang="fr-FR" sz="2000" dirty="0"/>
              <a:t>Matin: Livret de  Siaugues ou Cuisine 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72D0E35-3396-3435-5A82-D6AB6A503E56}"/>
              </a:ext>
            </a:extLst>
          </p:cNvPr>
          <p:cNvSpPr/>
          <p:nvPr/>
        </p:nvSpPr>
        <p:spPr>
          <a:xfrm>
            <a:off x="9174482" y="1669471"/>
            <a:ext cx="2602522" cy="1655763"/>
          </a:xfrm>
          <a:prstGeom prst="rect">
            <a:avLst/>
          </a:prstGeom>
          <a:solidFill>
            <a:srgbClr val="FF7474"/>
          </a:solidFill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/>
              <a:t>Vendredi 25 Avril Matin: Livret ou Panier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A4182B2-4975-189C-39C5-2C93A1998DC8}"/>
              </a:ext>
            </a:extLst>
          </p:cNvPr>
          <p:cNvSpPr/>
          <p:nvPr/>
        </p:nvSpPr>
        <p:spPr>
          <a:xfrm>
            <a:off x="506721" y="4090838"/>
            <a:ext cx="2489982" cy="143490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b="1" dirty="0"/>
              <a:t>Après –midi :</a:t>
            </a:r>
          </a:p>
          <a:p>
            <a:pPr algn="ctr"/>
            <a:r>
              <a:rPr lang="fr-FR" sz="2400" dirty="0"/>
              <a:t>Parcours </a:t>
            </a:r>
            <a:r>
              <a:rPr lang="fr-FR" sz="2400" b="1" dirty="0"/>
              <a:t> /livret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D019673-70E3-087D-8545-6BA8AE052794}"/>
              </a:ext>
            </a:extLst>
          </p:cNvPr>
          <p:cNvSpPr/>
          <p:nvPr/>
        </p:nvSpPr>
        <p:spPr>
          <a:xfrm>
            <a:off x="3393535" y="4090837"/>
            <a:ext cx="2353993" cy="143490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b="1" dirty="0"/>
              <a:t>Après –midi :</a:t>
            </a:r>
          </a:p>
          <a:p>
            <a:pPr algn="ctr"/>
            <a:r>
              <a:rPr lang="fr-FR" sz="2400" b="1" dirty="0"/>
              <a:t>City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847DB5C-4050-15C7-B065-F13251E6516A}"/>
              </a:ext>
            </a:extLst>
          </p:cNvPr>
          <p:cNvSpPr/>
          <p:nvPr/>
        </p:nvSpPr>
        <p:spPr>
          <a:xfrm>
            <a:off x="6144360" y="4090838"/>
            <a:ext cx="2617759" cy="1445774"/>
          </a:xfrm>
          <a:prstGeom prst="rect">
            <a:avLst/>
          </a:prstGeom>
          <a:solidFill>
            <a:srgbClr val="F6C3FF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b="1" dirty="0"/>
              <a:t>Après-midi :</a:t>
            </a:r>
          </a:p>
          <a:p>
            <a:pPr algn="ctr"/>
            <a:r>
              <a:rPr lang="fr-FR" sz="2400" b="1" dirty="0"/>
              <a:t>Grand jeu lapin /Chasseur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439DDFF-E976-1A51-3641-BEBA7DF62E96}"/>
              </a:ext>
            </a:extLst>
          </p:cNvPr>
          <p:cNvSpPr/>
          <p:nvPr/>
        </p:nvSpPr>
        <p:spPr>
          <a:xfrm>
            <a:off x="9174482" y="4090838"/>
            <a:ext cx="2470062" cy="1434904"/>
          </a:xfrm>
          <a:prstGeom prst="rect">
            <a:avLst/>
          </a:prstGeom>
          <a:solidFill>
            <a:srgbClr val="FF7474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b="1" dirty="0"/>
              <a:t>Après-midi: </a:t>
            </a:r>
            <a:r>
              <a:rPr lang="fr-FR" sz="2400" dirty="0"/>
              <a:t>Chasse aux Œufs </a:t>
            </a:r>
          </a:p>
        </p:txBody>
      </p:sp>
    </p:spTree>
    <p:extLst>
      <p:ext uri="{BB962C8B-B14F-4D97-AF65-F5344CB8AC3E}">
        <p14:creationId xmlns:p14="http://schemas.microsoft.com/office/powerpoint/2010/main" val="322571112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135</Words>
  <Application>Microsoft Office PowerPoint</Application>
  <PresentationFormat>Grand écran</PresentationFormat>
  <Paragraphs>37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Thème Office</vt:lpstr>
      <vt:lpstr> Planning   3/6 ans  semaine du 22 au 25 Avril</vt:lpstr>
      <vt:lpstr>Planning 6/10 ans  semaine du 22 au 25 avril 2025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33631156732</dc:creator>
  <cp:lastModifiedBy>33631156732</cp:lastModifiedBy>
  <cp:revision>1</cp:revision>
  <cp:lastPrinted>2025-04-19T09:49:17Z</cp:lastPrinted>
  <dcterms:created xsi:type="dcterms:W3CDTF">2025-04-19T08:52:22Z</dcterms:created>
  <dcterms:modified xsi:type="dcterms:W3CDTF">2025-04-19T09:49:37Z</dcterms:modified>
</cp:coreProperties>
</file>